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6B4D"/>
    <a:srgbClr val="F2F2F2"/>
    <a:srgbClr val="EB5166"/>
    <a:srgbClr val="5298A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A30C-C4A6-481B-BF63-47ECB1FE44E3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A6B7-1E49-4DC8-B3E9-611181433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804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A30C-C4A6-481B-BF63-47ECB1FE44E3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A6B7-1E49-4DC8-B3E9-611181433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84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A30C-C4A6-481B-BF63-47ECB1FE44E3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A6B7-1E49-4DC8-B3E9-611181433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219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A30C-C4A6-481B-BF63-47ECB1FE44E3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A6B7-1E49-4DC8-B3E9-611181433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A30C-C4A6-481B-BF63-47ECB1FE44E3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A6B7-1E49-4DC8-B3E9-611181433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95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A30C-C4A6-481B-BF63-47ECB1FE44E3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A6B7-1E49-4DC8-B3E9-611181433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836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A30C-C4A6-481B-BF63-47ECB1FE44E3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A6B7-1E49-4DC8-B3E9-611181433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88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A30C-C4A6-481B-BF63-47ECB1FE44E3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A6B7-1E49-4DC8-B3E9-611181433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193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A30C-C4A6-481B-BF63-47ECB1FE44E3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A6B7-1E49-4DC8-B3E9-611181433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42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A30C-C4A6-481B-BF63-47ECB1FE44E3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A6B7-1E49-4DC8-B3E9-611181433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91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A30C-C4A6-481B-BF63-47ECB1FE44E3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A6B7-1E49-4DC8-B3E9-611181433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796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3A30C-C4A6-481B-BF63-47ECB1FE44E3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7A6B7-1E49-4DC8-B3E9-611181433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90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0" y="0"/>
                  <a:ext cx="12192000" cy="6858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타원 9"/>
                <p:cNvSpPr/>
                <p:nvPr/>
              </p:nvSpPr>
              <p:spPr>
                <a:xfrm>
                  <a:off x="3194050" y="527050"/>
                  <a:ext cx="5803900" cy="5803900"/>
                </a:xfrm>
                <a:prstGeom prst="ellipse">
                  <a:avLst/>
                </a:prstGeom>
                <a:solidFill>
                  <a:srgbClr val="5298A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" name="타원 12"/>
              <p:cNvSpPr/>
              <p:nvPr/>
            </p:nvSpPr>
            <p:spPr>
              <a:xfrm>
                <a:off x="3813174" y="1169987"/>
                <a:ext cx="4632325" cy="4632325"/>
              </a:xfrm>
              <a:prstGeom prst="ellipse">
                <a:avLst/>
              </a:prstGeom>
              <a:solidFill>
                <a:srgbClr val="F2F2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타원 14"/>
            <p:cNvSpPr/>
            <p:nvPr/>
          </p:nvSpPr>
          <p:spPr>
            <a:xfrm>
              <a:off x="4597400" y="1949450"/>
              <a:ext cx="3073400" cy="3073400"/>
            </a:xfrm>
            <a:prstGeom prst="ellipse">
              <a:avLst/>
            </a:prstGeom>
            <a:solidFill>
              <a:srgbClr val="EB51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5321300" y="2711449"/>
              <a:ext cx="1549400" cy="1549400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9450" y="1036637"/>
            <a:ext cx="5435600" cy="543560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0" y="-7272338"/>
            <a:ext cx="12192000" cy="6858000"/>
            <a:chOff x="0" y="-7272338"/>
            <a:chExt cx="12192000" cy="6858000"/>
          </a:xfrm>
        </p:grpSpPr>
        <p:grpSp>
          <p:nvGrpSpPr>
            <p:cNvPr id="28" name="그룹 27"/>
            <p:cNvGrpSpPr/>
            <p:nvPr/>
          </p:nvGrpSpPr>
          <p:grpSpPr>
            <a:xfrm>
              <a:off x="0" y="-7272338"/>
              <a:ext cx="12192000" cy="6858000"/>
              <a:chOff x="0" y="-7272338"/>
              <a:chExt cx="12192000" cy="6858000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0" y="-7272338"/>
                <a:ext cx="12192000" cy="6858000"/>
                <a:chOff x="33336" y="-8743950"/>
                <a:chExt cx="12192000" cy="6858000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33336" y="-8743950"/>
                  <a:ext cx="12192000" cy="6858000"/>
                </a:xfrm>
                <a:prstGeom prst="rect">
                  <a:avLst/>
                </a:prstGeom>
                <a:solidFill>
                  <a:srgbClr val="8E6B4D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252786" y="-7391400"/>
                  <a:ext cx="5753100" cy="361950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ln w="1270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직사각형 26"/>
              <p:cNvSpPr/>
              <p:nvPr/>
            </p:nvSpPr>
            <p:spPr>
              <a:xfrm>
                <a:off x="203200" y="-7053943"/>
                <a:ext cx="11771086" cy="63862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4163092" y="-5391150"/>
              <a:ext cx="38747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 smtClean="0">
                  <a:solidFill>
                    <a:schemeClr val="bg1">
                      <a:lumMod val="9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실전</a:t>
              </a:r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</a:t>
              </a:r>
              <a:r>
                <a:rPr lang="en-US" altLang="ko-KR" sz="4400" dirty="0" smtClean="0">
                  <a:solidFill>
                    <a:schemeClr val="bg1">
                      <a:lumMod val="9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4400" dirty="0" err="1" smtClean="0">
                  <a:solidFill>
                    <a:schemeClr val="bg1">
                      <a:lumMod val="9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야매요리</a:t>
              </a:r>
              <a:endParaRPr lang="ko-KR" altLang="en-US" sz="44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93371" y="-2909888"/>
              <a:ext cx="1221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85000"/>
                    </a:schemeClr>
                  </a:solidFill>
                </a:rPr>
                <a:t>Team KIM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3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86303 -0.025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51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1.060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8E6B4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10457" y="235857"/>
              <a:ext cx="11771086" cy="6386286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723900" y="1175325"/>
            <a:ext cx="1943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82379" y="561527"/>
            <a:ext cx="1826141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진행상황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023" y="1471972"/>
            <a:ext cx="8691954" cy="498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8E6B4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10457" y="235857"/>
              <a:ext cx="11771086" cy="6386286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723900" y="1175325"/>
            <a:ext cx="1943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82379" y="561527"/>
            <a:ext cx="1826141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진행상황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683" y="1306847"/>
            <a:ext cx="8450633" cy="518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9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직사각형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8E6B4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10457" y="235857"/>
              <a:ext cx="11771086" cy="6386286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723900" y="1175325"/>
            <a:ext cx="1943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2379" y="561527"/>
            <a:ext cx="1826141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진행상황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71" y="1288279"/>
            <a:ext cx="9690057" cy="516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5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8E6B4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10457" y="235857"/>
              <a:ext cx="11771086" cy="6386286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723900" y="1175325"/>
            <a:ext cx="1943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82379" y="561527"/>
            <a:ext cx="1826141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진행상황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8497" y="1288072"/>
            <a:ext cx="500489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https://github.com/bibidibovidiboo/mango-recipe-project?tab=readme-ov-file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089" y="6858000"/>
            <a:ext cx="5082365" cy="110061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7" y="2586508"/>
            <a:ext cx="5542973" cy="307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0.01297 L 0.00248 -0.9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-0.90347 L 0.00118 -1.6351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8E6B4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b="1" dirty="0" smtClean="0"/>
                <a:t>이후 계획</a:t>
              </a:r>
              <a:endParaRPr lang="ko-KR" altLang="en-US" sz="4400" b="1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10457" y="235857"/>
              <a:ext cx="11771086" cy="6386286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072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0"/>
            <a:ext cx="12192000" cy="9286008"/>
            <a:chOff x="0" y="0"/>
            <a:chExt cx="12192000" cy="9286008"/>
          </a:xfrm>
        </p:grpSpPr>
        <p:grpSp>
          <p:nvGrpSpPr>
            <p:cNvPr id="7" name="그룹 6"/>
            <p:cNvGrpSpPr/>
            <p:nvPr/>
          </p:nvGrpSpPr>
          <p:grpSpPr>
            <a:xfrm>
              <a:off x="0" y="0"/>
              <a:ext cx="12192000" cy="9286008"/>
              <a:chOff x="0" y="0"/>
              <a:chExt cx="12192000" cy="9286008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191250" cy="9286008"/>
              </a:xfrm>
              <a:prstGeom prst="rect">
                <a:avLst/>
              </a:prstGeom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8E6B4D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210457" y="235857"/>
                <a:ext cx="11771086" cy="6386286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723900" y="590550"/>
              <a:ext cx="193014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</a:rPr>
                <a:t>Contents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723900" y="1175325"/>
              <a:ext cx="1943100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8067221" y="913715"/>
              <a:ext cx="1504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1. </a:t>
              </a:r>
              <a:r>
                <a:rPr lang="ko-KR" altLang="en-US" sz="2800" b="1" dirty="0" smtClean="0">
                  <a:solidFill>
                    <a:schemeClr val="bg1"/>
                  </a:solidFill>
                </a:rPr>
                <a:t>개요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58099" y="2905780"/>
              <a:ext cx="23231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2. </a:t>
              </a:r>
              <a:r>
                <a:rPr lang="ko-KR" altLang="en-US" sz="2800" b="1" dirty="0" smtClean="0">
                  <a:solidFill>
                    <a:schemeClr val="bg1"/>
                  </a:solidFill>
                </a:rPr>
                <a:t>개발환경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86548" y="4897845"/>
              <a:ext cx="42662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3. </a:t>
              </a:r>
              <a:r>
                <a:rPr lang="ko-KR" altLang="en-US" sz="2800" b="1" dirty="0" smtClean="0">
                  <a:solidFill>
                    <a:schemeClr val="bg1"/>
                  </a:solidFill>
                </a:rPr>
                <a:t>진행상황 및 향후 계획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256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5" name="그룹 4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8E6B4D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10457" y="235857"/>
                <a:ext cx="11771086" cy="6386286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7" name="직선 연결선 6"/>
            <p:cNvCxnSpPr/>
            <p:nvPr/>
          </p:nvCxnSpPr>
          <p:spPr>
            <a:xfrm>
              <a:off x="723900" y="1175325"/>
              <a:ext cx="1943100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987564" y="590550"/>
            <a:ext cx="1415772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개　요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089040"/>
            <a:ext cx="4860786" cy="24267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14924" y="1149572"/>
            <a:ext cx="2828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사회문화의 변동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923" y="3704186"/>
            <a:ext cx="4856383" cy="190603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23899" y="4784125"/>
            <a:ext cx="3171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↑대한민국 </a:t>
            </a:r>
            <a:r>
              <a:rPr lang="en-US" altLang="ko-KR" sz="1600" dirty="0" smtClean="0">
                <a:solidFill>
                  <a:schemeClr val="bg1"/>
                </a:solidFill>
              </a:rPr>
              <a:t>1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인가구수</a:t>
            </a:r>
            <a:r>
              <a:rPr lang="ko-KR" altLang="en-US" sz="1600" dirty="0" smtClean="0">
                <a:solidFill>
                  <a:schemeClr val="bg1"/>
                </a:solidFill>
              </a:rPr>
              <a:t> 변화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38874" y="3133126"/>
            <a:ext cx="3171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↓다문화가구수 변화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27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0" name="그룹 9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8E6B4D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10457" y="235857"/>
                <a:ext cx="11771086" cy="6386286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" name="직선 연결선 10"/>
            <p:cNvCxnSpPr/>
            <p:nvPr/>
          </p:nvCxnSpPr>
          <p:spPr>
            <a:xfrm>
              <a:off x="723900" y="1175325"/>
              <a:ext cx="1943100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987564" y="590550"/>
            <a:ext cx="1415772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개　요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4" y="1760100"/>
            <a:ext cx="10583177" cy="34067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819524" y="7011223"/>
            <a:ext cx="3171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작년대비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배달료의</a:t>
            </a:r>
            <a:r>
              <a:rPr lang="ko-KR" altLang="en-US" sz="1600" dirty="0" smtClean="0">
                <a:solidFill>
                  <a:schemeClr val="bg1"/>
                </a:solidFill>
              </a:rPr>
              <a:t> 상승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57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0" name="그룹 9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8E6B4D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400" b="1" dirty="0" smtClean="0"/>
                  <a:t>“ </a:t>
                </a:r>
                <a:r>
                  <a:rPr lang="ko-KR" altLang="en-US" sz="4400" b="1" dirty="0" smtClean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우리</a:t>
                </a:r>
                <a:r>
                  <a:rPr lang="ko-KR" altLang="en-US" sz="4400" b="1" dirty="0" smtClean="0"/>
                  <a:t>끼리 공유하는 </a:t>
                </a:r>
                <a:r>
                  <a:rPr lang="ko-KR" altLang="en-US" sz="4400" b="1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요리</a:t>
                </a:r>
                <a:r>
                  <a:rPr lang="ko-KR" altLang="en-US" sz="4400" b="1" dirty="0" smtClean="0"/>
                  <a:t> 레시피</a:t>
                </a:r>
                <a:r>
                  <a:rPr lang="en-US" altLang="ko-KR" sz="4400" b="1" dirty="0" smtClean="0"/>
                  <a:t>＂</a:t>
                </a:r>
                <a:endParaRPr lang="ko-KR" altLang="en-US" sz="4400" b="1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10457" y="235857"/>
                <a:ext cx="11771086" cy="6386286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" name="직선 연결선 10"/>
            <p:cNvCxnSpPr/>
            <p:nvPr/>
          </p:nvCxnSpPr>
          <p:spPr>
            <a:xfrm>
              <a:off x="723900" y="1175325"/>
              <a:ext cx="1943100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987564" y="590550"/>
            <a:ext cx="1415772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개　요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08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8E6B4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10457" y="235857"/>
              <a:ext cx="11771086" cy="6386286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37" y="428625"/>
            <a:ext cx="90011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8E6B4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10457" y="235857"/>
              <a:ext cx="11771086" cy="6386286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381" y="647361"/>
            <a:ext cx="6091238" cy="55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2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8E6B4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10457" y="235857"/>
              <a:ext cx="11771086" cy="6386286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723900" y="1175325"/>
            <a:ext cx="1943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82379" y="561527"/>
            <a:ext cx="1826141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개발환경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062" y="700471"/>
            <a:ext cx="5105394" cy="35196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997" y="3789902"/>
            <a:ext cx="2261335" cy="22613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775" y="1175325"/>
            <a:ext cx="3582444" cy="26868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102" y="3872848"/>
            <a:ext cx="2095442" cy="209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2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8E6B4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10457" y="235857"/>
              <a:ext cx="11771086" cy="6386286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82379" y="561527"/>
            <a:ext cx="1826141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개발환경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23900" y="1175325"/>
            <a:ext cx="1943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4349"/>
            <a:ext cx="2957186" cy="29571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81" y="1146302"/>
            <a:ext cx="4531356" cy="17273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926" y="959984"/>
            <a:ext cx="2781822" cy="27818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268" y="3944126"/>
            <a:ext cx="5035463" cy="25053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015" y="3798244"/>
            <a:ext cx="4054928" cy="279172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926" y="4399277"/>
            <a:ext cx="2712722" cy="158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0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51</Words>
  <Application>Microsoft Office PowerPoint</Application>
  <PresentationFormat>와이드스크린</PresentationFormat>
  <Paragraphs>22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</dc:creator>
  <cp:lastModifiedBy>hi</cp:lastModifiedBy>
  <cp:revision>32</cp:revision>
  <dcterms:created xsi:type="dcterms:W3CDTF">2024-01-10T05:09:40Z</dcterms:created>
  <dcterms:modified xsi:type="dcterms:W3CDTF">2024-01-11T02:43:58Z</dcterms:modified>
</cp:coreProperties>
</file>